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552700" cy="4076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584200" y="863599"/>
            <a:ext cx="0" cy="367030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795934" y="863599"/>
            <a:ext cx="0" cy="367030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" name=""/>
          <p:cNvSpPr/>
          <p:nvPr/>
        </p:nvSpPr>
        <p:spPr>
          <a:xfrm>
            <a:off x="584200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6" name=""/>
          <p:cNvSpPr/>
          <p:nvPr/>
        </p:nvSpPr>
        <p:spPr>
          <a:xfrm>
            <a:off x="584200" y="1117600"/>
            <a:ext cx="1725371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Aligned to left of A</a:t>
            </a:r>
          </a:p>
        </p:txBody>
      </p:sp>
      <p:sp>
        <p:nvSpPr>
          <p:cNvPr id="7" name=""/>
          <p:cNvSpPr/>
          <p:nvPr/>
        </p:nvSpPr>
        <p:spPr>
          <a:xfrm>
            <a:off x="605373" y="1651000"/>
            <a:ext cx="957072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 Bit right</a:t>
            </a:r>
          </a:p>
        </p:txBody>
      </p:sp>
      <p:sp>
        <p:nvSpPr>
          <p:cNvPr id="8" name=""/>
          <p:cNvSpPr/>
          <p:nvPr/>
        </p:nvSpPr>
        <p:spPr>
          <a:xfrm>
            <a:off x="637133" y="2184400"/>
            <a:ext cx="2109216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Right by a quarter of A</a:t>
            </a:r>
          </a:p>
        </p:txBody>
      </p:sp>
      <p:sp>
        <p:nvSpPr>
          <p:cNvPr id="9" name=""/>
          <p:cNvSpPr/>
          <p:nvPr/>
        </p:nvSpPr>
        <p:spPr>
          <a:xfrm>
            <a:off x="690067" y="2717800"/>
            <a:ext cx="1793036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Right by a half of A</a:t>
            </a:r>
          </a:p>
        </p:txBody>
      </p:sp>
      <p:sp>
        <p:nvSpPr>
          <p:cNvPr id="10" name=""/>
          <p:cNvSpPr/>
          <p:nvPr/>
        </p:nvSpPr>
        <p:spPr>
          <a:xfrm>
            <a:off x="795934" y="3251200"/>
            <a:ext cx="1849526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Aligned to right of A</a:t>
            </a:r>
          </a:p>
        </p:txBody>
      </p:sp>
      <p:sp>
        <p:nvSpPr>
          <p:cNvPr id="11" name=""/>
          <p:cNvSpPr/>
          <p:nvPr/>
        </p:nvSpPr>
        <p:spPr>
          <a:xfrm>
            <a:off x="901801" y="3784600"/>
            <a:ext cx="197388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Beyond the right of A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